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5" r:id="rId10"/>
    <p:sldId id="267" r:id="rId11"/>
    <p:sldId id="264" r:id="rId12"/>
    <p:sldId id="266" r:id="rId13"/>
    <p:sldId id="263" r:id="rId14"/>
  </p:sldIdLst>
  <p:sldSz cx="9144000" cy="5143500" type="screen16x9"/>
  <p:notesSz cx="6858000" cy="9144000"/>
  <p:embeddedFontLst>
    <p:embeddedFont>
      <p:font typeface="나눔스퀘어 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나눔바른고딕" panose="020B0600000101010101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452"/>
    <a:srgbClr val="51A953"/>
    <a:srgbClr val="8EC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2" d="100"/>
          <a:sy n="162" d="100"/>
        </p:scale>
        <p:origin x="14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180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311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994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35496" y="51470"/>
            <a:ext cx="9073008" cy="5040560"/>
          </a:xfrm>
          <a:prstGeom prst="rect">
            <a:avLst/>
          </a:prstGeom>
          <a:noFill/>
          <a:ln w="127000"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flipV="1">
            <a:off x="77024" y="51470"/>
            <a:ext cx="1169410" cy="1008112"/>
          </a:xfrm>
          <a:prstGeom prst="triangle">
            <a:avLst/>
          </a:prstGeom>
          <a:solidFill>
            <a:srgbClr val="8ECC88"/>
          </a:solidFill>
          <a:ln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7936113" y="4083918"/>
            <a:ext cx="1169410" cy="1008112"/>
          </a:xfrm>
          <a:prstGeom prst="triangle">
            <a:avLst/>
          </a:prstGeom>
          <a:solidFill>
            <a:srgbClr val="8ECC88"/>
          </a:solidFill>
          <a:ln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5496" y="51470"/>
            <a:ext cx="9073008" cy="5040560"/>
          </a:xfrm>
          <a:prstGeom prst="rect">
            <a:avLst/>
          </a:prstGeom>
          <a:noFill/>
          <a:ln w="127000"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232872" y="699542"/>
            <a:ext cx="8640960" cy="417646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/>
          <p:cNvSpPr/>
          <p:nvPr userDrawn="1"/>
        </p:nvSpPr>
        <p:spPr>
          <a:xfrm flipV="1">
            <a:off x="77024" y="51470"/>
            <a:ext cx="751764" cy="648072"/>
          </a:xfrm>
          <a:prstGeom prst="triangle">
            <a:avLst/>
          </a:prstGeom>
          <a:solidFill>
            <a:srgbClr val="8ECC88"/>
          </a:solidFill>
          <a:ln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4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16016" y="2156251"/>
            <a:ext cx="268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F454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RPLIDAR</a:t>
            </a:r>
            <a:endParaRPr lang="ko-KR" altLang="en-US" sz="4800" dirty="0">
              <a:solidFill>
                <a:srgbClr val="F454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4632" y="1821537"/>
            <a:ext cx="3051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51A9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Sensing Technology</a:t>
            </a:r>
            <a:endParaRPr lang="ko-KR" altLang="en-US" sz="2400" dirty="0">
              <a:solidFill>
                <a:srgbClr val="51A9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4400" y="3091129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rgbClr val="8ECC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201302628 </a:t>
            </a:r>
            <a:r>
              <a:rPr lang="ko-KR" altLang="en-US" sz="1000" dirty="0" smtClean="0">
                <a:solidFill>
                  <a:srgbClr val="8ECC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최성철</a:t>
            </a:r>
            <a:endParaRPr lang="en-US" altLang="ko-KR" sz="1000" dirty="0" smtClean="0">
              <a:solidFill>
                <a:srgbClr val="8ECC8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2" descr="rplida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63638"/>
            <a:ext cx="2272865" cy="190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084257" y="1763202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51A9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중요한 내용 중에서 </a:t>
            </a:r>
            <a:r>
              <a:rPr lang="ko-KR" altLang="en-US" sz="1600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</a:t>
            </a:r>
            <a:r>
              <a:rPr lang="ko-KR" altLang="en-US" sz="1600" dirty="0" smtClean="0">
                <a:solidFill>
                  <a:srgbClr val="51A9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내용</a:t>
            </a:r>
            <a:endParaRPr lang="ko-KR" altLang="en-US" sz="1600" dirty="0">
              <a:solidFill>
                <a:srgbClr val="51A9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024" y="76071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40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109788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Video</a:t>
            </a:r>
            <a:endParaRPr lang="ko-KR" altLang="en-US" sz="3600" b="1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KakaoTalk_Video_20180709_1707_57_0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915566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73816" y="1988229"/>
            <a:ext cx="3596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F454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lang="ko-KR" altLang="en-US" sz="4800" dirty="0">
              <a:solidFill>
                <a:srgbClr val="F454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0950" y="2620898"/>
            <a:ext cx="11929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 err="1" smtClean="0">
                <a:solidFill>
                  <a:srgbClr val="8ECC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나눔스퀘어체</a:t>
            </a:r>
            <a:r>
              <a:rPr lang="ko-KR" altLang="en-US" sz="1050" dirty="0" smtClean="0">
                <a:solidFill>
                  <a:srgbClr val="8ECC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</a:t>
            </a:r>
            <a:endParaRPr lang="en-US" altLang="ko-KR" sz="1050" dirty="0" smtClean="0">
              <a:solidFill>
                <a:srgbClr val="8ECC8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1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48272" y="675759"/>
            <a:ext cx="124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srgbClr val="51A9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endParaRPr lang="ko-KR" altLang="en-US" sz="3600" b="1" spc="-150" dirty="0">
              <a:solidFill>
                <a:srgbClr val="51A9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73921" y="1763202"/>
            <a:ext cx="1156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001/</a:t>
            </a:r>
            <a:r>
              <a:rPr lang="ko-KR" altLang="en-US" sz="1600" dirty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Lidar</a:t>
            </a:r>
            <a:endParaRPr lang="ko-KR" altLang="en-US" sz="1600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1899" y="2238513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002/ Spec</a:t>
            </a:r>
            <a:endParaRPr lang="ko-KR" altLang="en-US" sz="1600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3501" y="2713824"/>
            <a:ext cx="1217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003/ Video</a:t>
            </a:r>
            <a:endParaRPr lang="ko-KR" altLang="en-US" sz="1600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73921" y="3189135"/>
            <a:ext cx="2302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004/ Arduino Connect </a:t>
            </a:r>
            <a:endParaRPr lang="ko-KR" altLang="en-US" sz="1600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4239" y="3652607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005/ Example </a:t>
            </a:r>
            <a:endParaRPr lang="ko-KR" altLang="en-US" sz="1600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900096" y="1469006"/>
            <a:ext cx="1343808" cy="0"/>
          </a:xfrm>
          <a:prstGeom prst="line">
            <a:avLst/>
          </a:prstGeom>
          <a:ln w="12700" cap="rnd">
            <a:solidFill>
              <a:srgbClr val="8ECC88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2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0024" y="76071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40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5216" y="121956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Lidar Sensor</a:t>
            </a:r>
            <a:endParaRPr lang="ko-KR" altLang="en-US" sz="3600" b="1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mblogthumb-phinf.pstatic.net/20150610_296/thumbdown_143392078277499cg6_JPEG/robopeak-sensor.jp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7734"/>
            <a:ext cx="4139124" cy="237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75217" y="699542"/>
            <a:ext cx="7641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LIDAR(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ght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etection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anging) 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펄스 레이저를 목표물에 방출하고 빛이 돌아오기까지 걸리는 시간 및 강도 측정</a:t>
            </a:r>
            <a:endParaRPr lang="en-US" altLang="ko-KR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전자기파 대신 레이저를 쓴다는 것이 레이더</a:t>
            </a:r>
            <a:r>
              <a:rPr lang="en-US" altLang="ko-K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(RADAR)</a:t>
            </a:r>
            <a:r>
              <a:rPr lang="ko-KR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랑 다른 점</a:t>
            </a:r>
            <a:endParaRPr lang="en-US" altLang="ko-KR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레이저는 파장이 짧아 측정 정밀도와 공간 해상도가 높다</a:t>
            </a:r>
            <a:endParaRPr lang="en-US" altLang="ko-K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0024" y="76071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40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202" y="125219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</a:t>
            </a:r>
            <a:endParaRPr lang="ko-KR" altLang="en-US" sz="3600" b="1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5616" y="2715766"/>
            <a:ext cx="6674832" cy="21614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12" y="771550"/>
            <a:ext cx="3960440" cy="23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6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084257" y="1763202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51A9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중요한 내용 중에서 </a:t>
            </a:r>
            <a:r>
              <a:rPr lang="ko-KR" altLang="en-US" sz="1600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</a:t>
            </a:r>
            <a:r>
              <a:rPr lang="ko-KR" altLang="en-US" sz="1600" dirty="0" smtClean="0">
                <a:solidFill>
                  <a:srgbClr val="51A9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내용</a:t>
            </a:r>
            <a:endParaRPr lang="ko-KR" altLang="en-US" sz="1600" dirty="0">
              <a:solidFill>
                <a:srgbClr val="51A9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024" y="76071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40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109788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Video</a:t>
            </a:r>
            <a:endParaRPr lang="ko-KR" altLang="en-US" sz="3600" b="1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녹화_2018_07_09_16_35_32_1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826637"/>
            <a:ext cx="7416824" cy="38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75216" y="130570"/>
            <a:ext cx="3711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 Connect</a:t>
            </a:r>
            <a:endParaRPr lang="ko-KR" altLang="en-US" sz="3600" b="1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024" y="76071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40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172"/>
          <a:stretch/>
        </p:blipFill>
        <p:spPr>
          <a:xfrm>
            <a:off x="611560" y="1059582"/>
            <a:ext cx="3468773" cy="330802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11961" y="1008000"/>
            <a:ext cx="42069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RXD , TXD pin</a:t>
            </a:r>
            <a:r>
              <a:rPr lang="ko-KR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스케치에서 다운로드 할 때 핀을 뽑아놔야한다</a:t>
            </a:r>
            <a:r>
              <a:rPr lang="en-US" altLang="ko-K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컴퓨터로 전원 공급을 받으면 오류 발생이 높아 직접 보조 배터리로 전원 공급을 해야한다</a:t>
            </a:r>
            <a:r>
              <a:rPr lang="en-US" altLang="ko-K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PWM </a:t>
            </a:r>
            <a:r>
              <a:rPr lang="ko-KR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</a:t>
            </a:r>
            <a:r>
              <a:rPr lang="en-US" altLang="ko-K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 </a:t>
            </a:r>
            <a:r>
              <a:rPr lang="ko-KR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이하면 </a:t>
            </a:r>
            <a:r>
              <a:rPr lang="en-US" altLang="ko-K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ko-KR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측정을 못한다</a:t>
            </a:r>
            <a:r>
              <a:rPr lang="en-US" altLang="ko-K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7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7644" y="76071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40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878" b="77873"/>
          <a:stretch/>
        </p:blipFill>
        <p:spPr>
          <a:xfrm>
            <a:off x="323528" y="783957"/>
            <a:ext cx="5278437" cy="12241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23707"/>
          <a:stretch/>
        </p:blipFill>
        <p:spPr>
          <a:xfrm>
            <a:off x="3563888" y="783957"/>
            <a:ext cx="5167542" cy="39742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216" y="130570"/>
            <a:ext cx="3711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 Connect</a:t>
            </a:r>
            <a:endParaRPr lang="ko-KR" altLang="en-US" sz="3600" b="1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5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7644" y="76071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40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5216" y="130570"/>
            <a:ext cx="3711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 Connect</a:t>
            </a:r>
            <a:endParaRPr lang="ko-KR" altLang="en-US" sz="3600" b="1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15566"/>
            <a:ext cx="34385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084257" y="1763202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51A9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중요한 내용 중에서 </a:t>
            </a:r>
            <a:r>
              <a:rPr lang="ko-KR" altLang="en-US" sz="1600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</a:t>
            </a:r>
            <a:r>
              <a:rPr lang="ko-KR" altLang="en-US" sz="1600" dirty="0" smtClean="0">
                <a:solidFill>
                  <a:srgbClr val="51A9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내용</a:t>
            </a:r>
            <a:endParaRPr lang="ko-KR" altLang="en-US" sz="1600" dirty="0">
              <a:solidFill>
                <a:srgbClr val="51A9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024" y="76071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40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109788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454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Video</a:t>
            </a:r>
            <a:endParaRPr lang="ko-KR" altLang="en-US" sz="3600" b="1" dirty="0">
              <a:solidFill>
                <a:srgbClr val="F4545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녹화_2018_07_09_17_12_58_4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620" y="699542"/>
            <a:ext cx="8077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5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메인,목차,마무리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135</Words>
  <Application>Microsoft Office PowerPoint</Application>
  <PresentationFormat>화면 슬라이드 쇼(16:9)</PresentationFormat>
  <Paragraphs>37</Paragraphs>
  <Slides>11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나눔스퀘어 Bold</vt:lpstr>
      <vt:lpstr>맑은 고딕</vt:lpstr>
      <vt:lpstr>나눔바른고딕</vt:lpstr>
      <vt:lpstr>메인,목차,마무리</vt:lpstr>
      <vt:lpstr>내용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강혜란</dc:creator>
  <cp:lastModifiedBy>user</cp:lastModifiedBy>
  <cp:revision>11</cp:revision>
  <dcterms:created xsi:type="dcterms:W3CDTF">2016-07-29T12:19:15Z</dcterms:created>
  <dcterms:modified xsi:type="dcterms:W3CDTF">2018-07-12T05:58:29Z</dcterms:modified>
</cp:coreProperties>
</file>